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308" r:id="rId4"/>
    <p:sldId id="311" r:id="rId5"/>
    <p:sldId id="313" r:id="rId6"/>
    <p:sldId id="303" r:id="rId7"/>
    <p:sldId id="27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4A84E-9061-4179-8592-A2D0B86D904F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C4EEE-5010-4A27-85CE-79B9EFE361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54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A50BA0E-5AA5-4349-B6D4-9BFE33A5B96D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D78C04-580B-403D-A019-A4568C5C9A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0.jpeg"/><Relationship Id="rId7" Type="http://schemas.openxmlformats.org/officeDocument/2006/relationships/image" Target="../media/image21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04664"/>
            <a:ext cx="8501122" cy="352440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Навстречу переменам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(социальная практика отделения сопровождения семьи</a:t>
            </a:r>
            <a:r>
              <a:rPr lang="ru-RU" sz="3600" b="1" dirty="0" smtClean="0">
                <a:solidFill>
                  <a:srgbClr val="FF0000"/>
                </a:solidFill>
              </a:rPr>
              <a:t>)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43808" y="3861048"/>
            <a:ext cx="6040760" cy="864096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</a:rPr>
              <a:t>Краевое государственное бюджетное учреждение социального обслуживания «Лесозаводский социально-реабилитационный центр для несовершеннолетних «Жемчужинка»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pic>
        <p:nvPicPr>
          <p:cNvPr id="4" name="Picture 14" descr="http://s.pfst.net/2011.11/9010408363bcabc6697e0a5c4b7a584a00280ef9a3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25144"/>
            <a:ext cx="1952195" cy="1464146"/>
          </a:xfrm>
          <a:prstGeom prst="rect">
            <a:avLst/>
          </a:prstGeom>
          <a:noFill/>
        </p:spPr>
      </p:pic>
      <p:pic>
        <p:nvPicPr>
          <p:cNvPr id="1027" name="Picture 3" descr="D:\Рабочий стол\ЭМБЛЕМА ЦЕНТР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154" l="485" r="995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552575" cy="117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Acer\Downloads\13238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289" y="548680"/>
            <a:ext cx="1512168" cy="13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918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sz="2000" i="1" dirty="0" smtClean="0">
                <a:solidFill>
                  <a:srgbClr val="FF0000"/>
                </a:solidFill>
              </a:rPr>
              <a:t>Социальная акция</a:t>
            </a:r>
            <a:br>
              <a:rPr lang="ru-RU" sz="2000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«Мои соседи»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1510878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город Лесозаводск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Picture 3" descr="C:\Users\Администратор\Downloads\as579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149080"/>
            <a:ext cx="1547664" cy="1052736"/>
          </a:xfrm>
          <a:prstGeom prst="rect">
            <a:avLst/>
          </a:prstGeom>
          <a:noFill/>
        </p:spPr>
      </p:pic>
      <p:pic>
        <p:nvPicPr>
          <p:cNvPr id="8" name="Picture 2" descr="D:\Рабочий стол\ЭМБЛЕМА ЦЕНТР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810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454" y="3508738"/>
            <a:ext cx="4042792" cy="2949483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577" y="407509"/>
            <a:ext cx="4032448" cy="30243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41" y="407509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11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85184"/>
            <a:ext cx="8183880" cy="9498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Социальная акция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«Сделаем мир красивым»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D:\сделаем мир красивым\DSC04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3214710" cy="2643206"/>
          </a:xfrm>
          <a:prstGeom prst="rect">
            <a:avLst/>
          </a:prstGeom>
          <a:noFill/>
        </p:spPr>
      </p:pic>
      <p:pic>
        <p:nvPicPr>
          <p:cNvPr id="1028" name="Picture 4" descr="D:\сделаем мир красивым\DSC04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57166"/>
            <a:ext cx="3286148" cy="2276001"/>
          </a:xfrm>
          <a:prstGeom prst="rect">
            <a:avLst/>
          </a:prstGeom>
          <a:noFill/>
        </p:spPr>
      </p:pic>
      <p:pic>
        <p:nvPicPr>
          <p:cNvPr id="1029" name="Picture 5" descr="D:\сделаем мир красивым\DSC0458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3" y="2633167"/>
            <a:ext cx="3385517" cy="2357454"/>
          </a:xfrm>
          <a:prstGeom prst="rect">
            <a:avLst/>
          </a:prstGeom>
          <a:noFill/>
        </p:spPr>
      </p:pic>
      <p:pic>
        <p:nvPicPr>
          <p:cNvPr id="1030" name="Picture 6" descr="D:\сделаем мир красивым\DSC045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5550" y="2416777"/>
            <a:ext cx="5000660" cy="2643206"/>
          </a:xfrm>
          <a:prstGeom prst="rect">
            <a:avLst/>
          </a:prstGeom>
          <a:noFill/>
        </p:spPr>
      </p:pic>
      <p:pic>
        <p:nvPicPr>
          <p:cNvPr id="9" name="Объект 8" descr="C:\Users\Acer\Downloads\13238.gif"/>
          <p:cNvPicPr>
            <a:picLocks noGrp="1"/>
          </p:cNvPicPr>
          <p:nvPr>
            <p:ph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000893" y="529289"/>
            <a:ext cx="1673572" cy="18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Wave2">
              <a:avLst/>
            </a:prstTxWarp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Все на свете могут наши мамы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357166"/>
            <a:ext cx="8183880" cy="1000132"/>
          </a:xfrm>
        </p:spPr>
        <p:txBody>
          <a:bodyPr>
            <a:normAutofit fontScale="925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«Все на свете могут наши мамы»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-PC\Desktop\Новая папка\DSC01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71810"/>
            <a:ext cx="4929190" cy="3786190"/>
          </a:xfrm>
          <a:prstGeom prst="rect">
            <a:avLst/>
          </a:prstGeom>
          <a:noFill/>
        </p:spPr>
      </p:pic>
      <p:pic>
        <p:nvPicPr>
          <p:cNvPr id="2051" name="Picture 3" descr="C:\Users\User-PC\Desktop\Новая папка\DSC01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940" y="1285861"/>
            <a:ext cx="4183059" cy="3643337"/>
          </a:xfrm>
          <a:prstGeom prst="rect">
            <a:avLst/>
          </a:prstGeom>
          <a:noFill/>
        </p:spPr>
      </p:pic>
      <p:pic>
        <p:nvPicPr>
          <p:cNvPr id="3074" name="Picture 2" descr="C:\Users\User-PC\Desktop\семья\search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4929190" cy="2000240"/>
          </a:xfrm>
          <a:prstGeom prst="rect">
            <a:avLst/>
          </a:prstGeom>
          <a:noFill/>
        </p:spPr>
      </p:pic>
      <p:pic>
        <p:nvPicPr>
          <p:cNvPr id="3075" name="Picture 3" descr="C:\Users\User-PC\Desktop\семья\searc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572008"/>
            <a:ext cx="4214810" cy="2285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701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221088"/>
            <a:ext cx="3565024" cy="105156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«Будь здоров!»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492896"/>
            <a:ext cx="4601095" cy="3449782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2"/>
            <a:ext cx="4320480" cy="3240360"/>
          </a:xfrm>
          <a:prstGeom prst="rect">
            <a:avLst/>
          </a:prstGeom>
        </p:spPr>
      </p:pic>
      <p:pic>
        <p:nvPicPr>
          <p:cNvPr id="5" name="Picture 2" descr="D:\Рабочий стол\ЭМБЛЕМА ЦЕНТР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810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596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481004" cy="9361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Мастер-классы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4344977" cy="295232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3968441" cy="2232248"/>
          </a:xfrm>
          <a:prstGeom prst="rect">
            <a:avLst/>
          </a:prstGeom>
        </p:spPr>
      </p:pic>
      <p:pic>
        <p:nvPicPr>
          <p:cNvPr id="7" name="Picture 2" descr="D:\Рабочий стол\ЭМБЛЕМА ЦЕНТР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810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Acer\Downloads\13238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44492" y="0"/>
            <a:ext cx="129614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94" y="1282339"/>
            <a:ext cx="4302516" cy="2218669"/>
          </a:xfrm>
          <a:prstGeom prst="rect">
            <a:avLst/>
          </a:prstGeom>
        </p:spPr>
      </p:pic>
      <p:pic>
        <p:nvPicPr>
          <p:cNvPr id="10" name="Picture 3" descr="C:\Users\User-PC\Desktop\презентация\DSC045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40514" y="3501008"/>
            <a:ext cx="4069996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345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2852936"/>
            <a:ext cx="5783288" cy="32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489178"/>
            <a:ext cx="29562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D:\Рабочий стол\ЭМБЛЕМА ЦЕНТРА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250"/>
            <a:ext cx="1800200" cy="136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484784"/>
            <a:ext cx="7992889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8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3814</TotalTime>
  <Words>45</Words>
  <Application>Microsoft Office PowerPoint</Application>
  <PresentationFormat>Экран (4:3)</PresentationFormat>
  <Paragraphs>10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Calibri</vt:lpstr>
      <vt:lpstr>Verdana</vt:lpstr>
      <vt:lpstr>Wingdings 2</vt:lpstr>
      <vt:lpstr>Аспект</vt:lpstr>
      <vt:lpstr>Навстречу переменам (социальная практика отделения сопровождения семьи)</vt:lpstr>
      <vt:lpstr> Социальная акция «Мои соседи»</vt:lpstr>
      <vt:lpstr>Социальная акция  «Сделаем мир красивым»</vt:lpstr>
      <vt:lpstr>Все на свете могут наши мамы</vt:lpstr>
      <vt:lpstr>«Будь здоров!»</vt:lpstr>
      <vt:lpstr>Мастер-классы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акция как направление в работе по профилактике социального неблагополучия семьи </dc:title>
  <dc:creator>1</dc:creator>
  <cp:lastModifiedBy>USER</cp:lastModifiedBy>
  <cp:revision>245</cp:revision>
  <dcterms:created xsi:type="dcterms:W3CDTF">2016-09-28T06:56:29Z</dcterms:created>
  <dcterms:modified xsi:type="dcterms:W3CDTF">2022-05-13T01:41:48Z</dcterms:modified>
</cp:coreProperties>
</file>